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330825" cy="7562850"/>
  <p:notesSz cx="7562850" cy="53308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0EA"/>
    <a:srgbClr val="FFDED7"/>
    <a:srgbClr val="E8EED4"/>
    <a:srgbClr val="0066CC"/>
    <a:srgbClr val="FAFBFF"/>
    <a:srgbClr val="FF9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59"/>
    <p:restoredTop sz="94610"/>
  </p:normalViewPr>
  <p:slideViewPr>
    <p:cSldViewPr snapToGrid="0" snapToObjects="1">
      <p:cViewPr>
        <p:scale>
          <a:sx n="177" d="100"/>
          <a:sy n="177" d="100"/>
        </p:scale>
        <p:origin x="706" y="-49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1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330952" cy="7562088"/>
          </a:xfrm>
          <a:prstGeom prst="rect">
            <a:avLst/>
          </a:prstGeom>
          <a:solidFill>
            <a:srgbClr val="F7FAFD"/>
          </a:solidFill>
          <a:ln w="12700">
            <a:solidFill>
              <a:srgbClr val="F7FAFD"/>
            </a:solidFill>
            <a:prstDash val="solid"/>
          </a:ln>
        </p:spPr>
      </p:sp>
      <p:pic>
        <p:nvPicPr>
          <p:cNvPr id="3" name="Image 0" descr="/mnt/data/pattern_bg.png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3310128"/>
            <a:ext cx="5330952" cy="36758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0406" y="3690470"/>
            <a:ext cx="5150256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Osservare</a:t>
            </a:r>
            <a:r>
              <a:rPr lang="en-US" sz="16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promuovere lo </a:t>
            </a:r>
            <a:r>
              <a:rPr lang="en-US" sz="1600" b="1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sviluppo</a:t>
            </a:r>
            <a:r>
              <a:rPr lang="en-US" sz="16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nei</a:t>
            </a:r>
            <a:r>
              <a:rPr lang="en-US" sz="16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servizi</a:t>
            </a:r>
            <a:r>
              <a:rPr lang="en-US" sz="16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educativi</a:t>
            </a:r>
            <a:endParaRPr lang="en-US" sz="1600" b="1" dirty="0"/>
          </a:p>
        </p:txBody>
      </p:sp>
      <p:sp>
        <p:nvSpPr>
          <p:cNvPr id="12" name="Text 8"/>
          <p:cNvSpPr/>
          <p:nvPr/>
        </p:nvSpPr>
        <p:spPr>
          <a:xfrm>
            <a:off x="-4313" y="4012007"/>
            <a:ext cx="5335265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OssNA (Istituto Superiore di Sanità) - </a:t>
            </a:r>
            <a:r>
              <a:rPr lang="en-US" sz="90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Coordinatore</a:t>
            </a: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Maria Luisa Scattoni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199953" y="4331216"/>
            <a:ext cx="2754178" cy="534924"/>
          </a:xfrm>
          <a:prstGeom prst="roundRect">
            <a:avLst/>
          </a:prstGeom>
          <a:solidFill>
            <a:srgbClr val="FFF3E3"/>
          </a:solidFill>
          <a:ln w="12700">
            <a:solidFill>
              <a:srgbClr val="FFF3E3"/>
            </a:solidFill>
            <a:prstDash val="solid"/>
          </a:ln>
          <a:effectLst>
            <a:outerShdw blurRad="38100" dist="19050" dir="2700000" algn="bl" rotWithShape="0">
              <a:srgbClr val="000000">
                <a:alpha val="14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304273" y="4406937"/>
            <a:ext cx="329184" cy="32918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340849" y="4425225"/>
            <a:ext cx="228234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F3A23A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54966" y="4425225"/>
            <a:ext cx="0" cy="292608"/>
          </a:xfrm>
          <a:prstGeom prst="line">
            <a:avLst/>
          </a:prstGeom>
          <a:noFill/>
          <a:ln w="19050">
            <a:solidFill>
              <a:srgbClr val="F3A23A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768147" y="4392406"/>
            <a:ext cx="2112447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MANUALE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743185" y="4557813"/>
            <a:ext cx="2112447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Tavole</a:t>
            </a:r>
            <a:r>
              <a:rPr lang="en-US" sz="1000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grafiche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199953" y="4903630"/>
            <a:ext cx="2754178" cy="557784"/>
          </a:xfrm>
          <a:prstGeom prst="roundRect">
            <a:avLst/>
          </a:prstGeom>
          <a:solidFill>
            <a:srgbClr val="EAF4FF"/>
          </a:solidFill>
          <a:ln w="12700">
            <a:solidFill>
              <a:srgbClr val="EAF4FF"/>
            </a:solidFill>
            <a:prstDash val="solid"/>
          </a:ln>
          <a:effectLst>
            <a:outerShdw blurRad="38100" dist="19050" dir="2700000" algn="bl" rotWithShape="0">
              <a:srgbClr val="000000">
                <a:alpha val="14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329619" y="4990498"/>
            <a:ext cx="329184" cy="32918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02771" y="5008786"/>
            <a:ext cx="181417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0B75B8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466047" y="5191666"/>
            <a:ext cx="54864" cy="54864"/>
          </a:xfrm>
          <a:prstGeom prst="ellipse">
            <a:avLst/>
          </a:prstGeom>
          <a:solidFill>
            <a:srgbClr val="FFFFFF">
              <a:alpha val="0"/>
            </a:srgbClr>
          </a:solidFill>
          <a:ln w="15240">
            <a:solidFill>
              <a:srgbClr val="0B75B8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68531" y="4966112"/>
            <a:ext cx="2112447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PIATTAFORMA</a:t>
            </a:r>
            <a:endParaRPr lang="en-US" sz="1200" dirty="0"/>
          </a:p>
        </p:txBody>
      </p:sp>
      <p:sp>
        <p:nvSpPr>
          <p:cNvPr id="24" name="Text 20"/>
          <p:cNvSpPr/>
          <p:nvPr/>
        </p:nvSpPr>
        <p:spPr>
          <a:xfrm>
            <a:off x="768531" y="5141374"/>
            <a:ext cx="2112447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Formazione</a:t>
            </a:r>
            <a:r>
              <a:rPr lang="en-US" sz="1000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</a:t>
            </a:r>
            <a:r>
              <a:rPr lang="en-US" sz="1000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osservazione</a:t>
            </a:r>
            <a:endParaRPr lang="en-US" sz="1000" dirty="0"/>
          </a:p>
        </p:txBody>
      </p:sp>
      <p:sp>
        <p:nvSpPr>
          <p:cNvPr id="25" name="Shape 21"/>
          <p:cNvSpPr/>
          <p:nvPr/>
        </p:nvSpPr>
        <p:spPr>
          <a:xfrm>
            <a:off x="199954" y="5508592"/>
            <a:ext cx="2754178" cy="544068"/>
          </a:xfrm>
          <a:prstGeom prst="roundRect">
            <a:avLst/>
          </a:prstGeom>
          <a:solidFill>
            <a:srgbClr val="E8EED4"/>
          </a:solidFill>
          <a:ln w="12700">
            <a:solidFill>
              <a:srgbClr val="E7F6EF"/>
            </a:solidFill>
            <a:prstDash val="solid"/>
          </a:ln>
          <a:effectLst>
            <a:outerShdw blurRad="38100" dist="19050" dir="2700000" algn="bl" rotWithShape="0">
              <a:srgbClr val="000000">
                <a:alpha val="14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329620" y="5595460"/>
            <a:ext cx="329184" cy="32918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378998" y="5611005"/>
            <a:ext cx="248717" cy="170993"/>
          </a:xfrm>
          <a:prstGeom prst="diamond">
            <a:avLst/>
          </a:prstGeom>
          <a:solidFill>
            <a:srgbClr val="FFFFFF">
              <a:alpha val="0"/>
            </a:srgbClr>
          </a:solidFill>
          <a:ln w="19050">
            <a:solidFill>
              <a:srgbClr val="2E9C5F"/>
            </a:solidFill>
            <a:prstDash val="solid"/>
          </a:ln>
        </p:spPr>
      </p:sp>
      <p:sp>
        <p:nvSpPr>
          <p:cNvPr id="28" name="Shape 24"/>
          <p:cNvSpPr/>
          <p:nvPr/>
        </p:nvSpPr>
        <p:spPr>
          <a:xfrm>
            <a:off x="416305" y="5788216"/>
            <a:ext cx="174102" cy="49743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2E9C5F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759901" y="5577172"/>
            <a:ext cx="2112447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FORMAZIONE</a:t>
            </a:r>
            <a:endParaRPr lang="en-US" sz="1200" dirty="0"/>
          </a:p>
        </p:txBody>
      </p:sp>
      <p:sp>
        <p:nvSpPr>
          <p:cNvPr id="30" name="Text 26"/>
          <p:cNvSpPr/>
          <p:nvPr/>
        </p:nvSpPr>
        <p:spPr>
          <a:xfrm>
            <a:off x="768532" y="5746336"/>
            <a:ext cx="2112447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Moduli </a:t>
            </a:r>
            <a:r>
              <a:rPr lang="en-US" sz="1000" dirty="0" err="1">
                <a:solidFill>
                  <a:srgbClr val="1D1D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formativi</a:t>
            </a:r>
            <a:endParaRPr lang="en-US" sz="1000" dirty="0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6C7143B8-F066-4042-9159-0122848AD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13" y="-5579"/>
            <a:ext cx="5353966" cy="3647757"/>
          </a:xfrm>
          <a:prstGeom prst="rect">
            <a:avLst/>
          </a:prstGeom>
        </p:spPr>
      </p:pic>
      <p:grpSp>
        <p:nvGrpSpPr>
          <p:cNvPr id="51" name="Gruppo 50">
            <a:extLst>
              <a:ext uri="{FF2B5EF4-FFF2-40B4-BE49-F238E27FC236}">
                <a16:creationId xmlns:a16="http://schemas.microsoft.com/office/drawing/2014/main" id="{C39FA014-2032-AA47-84F2-D78F78D42FFD}"/>
              </a:ext>
            </a:extLst>
          </p:cNvPr>
          <p:cNvGrpSpPr/>
          <p:nvPr/>
        </p:nvGrpSpPr>
        <p:grpSpPr>
          <a:xfrm>
            <a:off x="3305791" y="4392577"/>
            <a:ext cx="1718889" cy="1548774"/>
            <a:chOff x="3319455" y="5436278"/>
            <a:chExt cx="1718889" cy="1548774"/>
          </a:xfrm>
        </p:grpSpPr>
        <p:sp>
          <p:nvSpPr>
            <p:cNvPr id="31" name="Shape 27"/>
            <p:cNvSpPr/>
            <p:nvPr/>
          </p:nvSpPr>
          <p:spPr>
            <a:xfrm>
              <a:off x="3522710" y="5436278"/>
              <a:ext cx="1287034" cy="1548774"/>
            </a:xfrm>
            <a:prstGeom prst="roundRect">
              <a:avLst/>
            </a:prstGeom>
            <a:solidFill>
              <a:srgbClr val="FF9B2F"/>
            </a:solidFill>
            <a:ln w="12700">
              <a:solidFill>
                <a:srgbClr val="E6EDF5"/>
              </a:solidFill>
              <a:prstDash val="solid"/>
            </a:ln>
            <a:effectLst>
              <a:outerShdw blurRad="38100" dist="19050" dir="2700000" algn="bl" rotWithShape="0">
                <a:srgbClr val="000000">
                  <a:alpha val="14000"/>
                </a:srgbClr>
              </a:outerShdw>
            </a:effectLst>
          </p:spPr>
        </p:sp>
        <p:pic>
          <p:nvPicPr>
            <p:cNvPr id="33" name="Image 2" descr="/mnt/data/qr_ossna_pp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2602" y="5572332"/>
              <a:ext cx="866791" cy="866791"/>
            </a:xfrm>
            <a:prstGeom prst="rect">
              <a:avLst/>
            </a:prstGeom>
          </p:spPr>
        </p:pic>
        <p:sp>
          <p:nvSpPr>
            <p:cNvPr id="35" name="Text 30"/>
            <p:cNvSpPr/>
            <p:nvPr/>
          </p:nvSpPr>
          <p:spPr>
            <a:xfrm>
              <a:off x="3319455" y="6473952"/>
              <a:ext cx="1718889" cy="14630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endParaRPr lang="en-US" sz="800" dirty="0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FBF77A5C-F8C4-1745-BDC6-02410519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2963" y="6493227"/>
              <a:ext cx="992110" cy="427791"/>
            </a:xfrm>
            <a:prstGeom prst="rect">
              <a:avLst/>
            </a:prstGeom>
          </p:spPr>
        </p:pic>
      </p:grpSp>
      <p:sp>
        <p:nvSpPr>
          <p:cNvPr id="40" name="Shape 1">
            <a:extLst>
              <a:ext uri="{FF2B5EF4-FFF2-40B4-BE49-F238E27FC236}">
                <a16:creationId xmlns:a16="http://schemas.microsoft.com/office/drawing/2014/main" id="{381B6528-82EF-B440-8AEA-1976F627FE79}"/>
              </a:ext>
            </a:extLst>
          </p:cNvPr>
          <p:cNvSpPr/>
          <p:nvPr/>
        </p:nvSpPr>
        <p:spPr>
          <a:xfrm>
            <a:off x="-3302" y="7115917"/>
            <a:ext cx="5330952" cy="476825"/>
          </a:xfrm>
          <a:prstGeom prst="rect">
            <a:avLst/>
          </a:prstGeom>
          <a:solidFill>
            <a:srgbClr val="0066CC"/>
          </a:solidFill>
          <a:ln w="12700">
            <a:solidFill>
              <a:srgbClr val="0B75B8"/>
            </a:solidFill>
            <a:prstDash val="solid"/>
          </a:ln>
        </p:spPr>
        <p:txBody>
          <a:bodyPr/>
          <a:lstStyle/>
          <a:p>
            <a:endParaRPr lang="en-US" sz="1200" dirty="0"/>
          </a:p>
          <a:p>
            <a:endParaRPr lang="it-IT" sz="1200" dirty="0"/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8B0007F1-DD05-D247-8580-08262B48BEA3}"/>
              </a:ext>
            </a:extLst>
          </p:cNvPr>
          <p:cNvGrpSpPr/>
          <p:nvPr/>
        </p:nvGrpSpPr>
        <p:grpSpPr>
          <a:xfrm>
            <a:off x="196628" y="6088028"/>
            <a:ext cx="2757504" cy="941445"/>
            <a:chOff x="-1152493" y="6206783"/>
            <a:chExt cx="3667148" cy="1162801"/>
          </a:xfrm>
        </p:grpSpPr>
        <p:sp>
          <p:nvSpPr>
            <p:cNvPr id="44" name="Shape 17">
              <a:extLst>
                <a:ext uri="{FF2B5EF4-FFF2-40B4-BE49-F238E27FC236}">
                  <a16:creationId xmlns:a16="http://schemas.microsoft.com/office/drawing/2014/main" id="{EF6C54FE-EB77-DD42-A518-C185D53EE31C}"/>
                </a:ext>
              </a:extLst>
            </p:cNvPr>
            <p:cNvSpPr/>
            <p:nvPr/>
          </p:nvSpPr>
          <p:spPr>
            <a:xfrm>
              <a:off x="-1152493" y="6217440"/>
              <a:ext cx="1130808" cy="1152144"/>
            </a:xfrm>
            <a:prstGeom prst="roundRect">
              <a:avLst/>
            </a:prstGeom>
            <a:solidFill>
              <a:srgbClr val="FAFBFF"/>
            </a:solidFill>
            <a:ln w="12700">
              <a:solidFill>
                <a:srgbClr val="FFFFFF"/>
              </a:solidFill>
              <a:prstDash val="solid"/>
            </a:ln>
            <a:effectLst>
              <a:outerShdw blurRad="38100" dist="19050" dir="2700000" algn="bl" rotWithShape="0">
                <a:srgbClr val="000000">
                  <a:alpha val="14000"/>
                </a:srgbClr>
              </a:outerShdw>
            </a:effectLst>
          </p:spPr>
        </p:sp>
        <p:pic>
          <p:nvPicPr>
            <p:cNvPr id="45" name="Image 1" descr="/mnt/data/module1.png">
              <a:extLst>
                <a:ext uri="{FF2B5EF4-FFF2-40B4-BE49-F238E27FC236}">
                  <a16:creationId xmlns:a16="http://schemas.microsoft.com/office/drawing/2014/main" id="{9E2FFD10-C245-3745-9167-DC721631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82604" y="6272936"/>
              <a:ext cx="1021080" cy="1042416"/>
            </a:xfrm>
            <a:prstGeom prst="rect">
              <a:avLst/>
            </a:prstGeom>
          </p:spPr>
        </p:pic>
        <p:sp>
          <p:nvSpPr>
            <p:cNvPr id="46" name="Shape 18">
              <a:extLst>
                <a:ext uri="{FF2B5EF4-FFF2-40B4-BE49-F238E27FC236}">
                  <a16:creationId xmlns:a16="http://schemas.microsoft.com/office/drawing/2014/main" id="{186900B4-2913-104F-A18B-98FAF06E53FF}"/>
                </a:ext>
              </a:extLst>
            </p:cNvPr>
            <p:cNvSpPr/>
            <p:nvPr/>
          </p:nvSpPr>
          <p:spPr>
            <a:xfrm>
              <a:off x="125024" y="6206783"/>
              <a:ext cx="1130808" cy="1152144"/>
            </a:xfrm>
            <a:prstGeom prst="roundRect">
              <a:avLst/>
            </a:prstGeom>
            <a:solidFill>
              <a:srgbClr val="FAFBFF"/>
            </a:solidFill>
            <a:ln w="12700">
              <a:solidFill>
                <a:srgbClr val="FFFFFF"/>
              </a:solidFill>
              <a:prstDash val="solid"/>
            </a:ln>
            <a:effectLst>
              <a:outerShdw blurRad="38100" dist="19050" dir="2700000" algn="bl" rotWithShape="0">
                <a:srgbClr val="000000">
                  <a:alpha val="14000"/>
                </a:srgbClr>
              </a:outerShdw>
            </a:effectLst>
          </p:spPr>
        </p:sp>
        <p:pic>
          <p:nvPicPr>
            <p:cNvPr id="47" name="Image 2" descr="/mnt/data/module2.png">
              <a:extLst>
                <a:ext uri="{FF2B5EF4-FFF2-40B4-BE49-F238E27FC236}">
                  <a16:creationId xmlns:a16="http://schemas.microsoft.com/office/drawing/2014/main" id="{C5DF1F71-9234-EA42-B692-C9BE5029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916" y="6253247"/>
              <a:ext cx="1021080" cy="1042416"/>
            </a:xfrm>
            <a:prstGeom prst="rect">
              <a:avLst/>
            </a:prstGeom>
          </p:spPr>
        </p:pic>
        <p:sp>
          <p:nvSpPr>
            <p:cNvPr id="48" name="Shape 19">
              <a:extLst>
                <a:ext uri="{FF2B5EF4-FFF2-40B4-BE49-F238E27FC236}">
                  <a16:creationId xmlns:a16="http://schemas.microsoft.com/office/drawing/2014/main" id="{FD20783D-B858-F947-9FC6-65EE34D06B17}"/>
                </a:ext>
              </a:extLst>
            </p:cNvPr>
            <p:cNvSpPr/>
            <p:nvPr/>
          </p:nvSpPr>
          <p:spPr>
            <a:xfrm>
              <a:off x="1383847" y="6217440"/>
              <a:ext cx="1130808" cy="1152144"/>
            </a:xfrm>
            <a:prstGeom prst="roundRect">
              <a:avLst/>
            </a:prstGeom>
            <a:solidFill>
              <a:srgbClr val="FAFBFF"/>
            </a:solidFill>
            <a:ln w="12700">
              <a:solidFill>
                <a:srgbClr val="FFFFFF"/>
              </a:solidFill>
              <a:prstDash val="solid"/>
            </a:ln>
            <a:effectLst>
              <a:outerShdw blurRad="38100" dist="19050" dir="2700000" algn="bl" rotWithShape="0">
                <a:srgbClr val="000000">
                  <a:alpha val="14000"/>
                </a:srgbClr>
              </a:outerShdw>
            </a:effectLst>
          </p:spPr>
        </p:sp>
        <p:pic>
          <p:nvPicPr>
            <p:cNvPr id="49" name="Image 3" descr="/mnt/data/module3.png">
              <a:extLst>
                <a:ext uri="{FF2B5EF4-FFF2-40B4-BE49-F238E27FC236}">
                  <a16:creationId xmlns:a16="http://schemas.microsoft.com/office/drawing/2014/main" id="{57F0D2DD-D35B-5342-85F8-53E981A0E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66675" y="6272303"/>
              <a:ext cx="1021080" cy="1042416"/>
            </a:xfrm>
            <a:prstGeom prst="rect">
              <a:avLst/>
            </a:prstGeom>
          </p:spPr>
        </p:pic>
      </p:grpSp>
      <p:sp>
        <p:nvSpPr>
          <p:cNvPr id="53" name="Text 3">
            <a:extLst>
              <a:ext uri="{FF2B5EF4-FFF2-40B4-BE49-F238E27FC236}">
                <a16:creationId xmlns:a16="http://schemas.microsoft.com/office/drawing/2014/main" id="{413EC068-959E-5847-8CDD-1D0921A512FA}"/>
              </a:ext>
            </a:extLst>
          </p:cNvPr>
          <p:cNvSpPr/>
          <p:nvPr/>
        </p:nvSpPr>
        <p:spPr>
          <a:xfrm>
            <a:off x="43843" y="7085184"/>
            <a:ext cx="4206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4" name="Text 4">
            <a:extLst>
              <a:ext uri="{FF2B5EF4-FFF2-40B4-BE49-F238E27FC236}">
                <a16:creationId xmlns:a16="http://schemas.microsoft.com/office/drawing/2014/main" id="{80A7BD5B-AD33-674D-87C7-E52066F867ED}"/>
              </a:ext>
            </a:extLst>
          </p:cNvPr>
          <p:cNvSpPr/>
          <p:nvPr/>
        </p:nvSpPr>
        <p:spPr>
          <a:xfrm>
            <a:off x="43843" y="7331546"/>
            <a:ext cx="582057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5" name="Text 5">
            <a:extLst>
              <a:ext uri="{FF2B5EF4-FFF2-40B4-BE49-F238E27FC236}">
                <a16:creationId xmlns:a16="http://schemas.microsoft.com/office/drawing/2014/main" id="{26794F58-4E8F-FD4C-BF3B-8BAE0D5C5251}"/>
              </a:ext>
            </a:extLst>
          </p:cNvPr>
          <p:cNvSpPr/>
          <p:nvPr/>
        </p:nvSpPr>
        <p:spPr>
          <a:xfrm>
            <a:off x="1108912" y="7286611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8557CC2C-F6FC-5543-8CF7-5C9C431A381A}"/>
              </a:ext>
            </a:extLst>
          </p:cNvPr>
          <p:cNvSpPr/>
          <p:nvPr/>
        </p:nvSpPr>
        <p:spPr>
          <a:xfrm>
            <a:off x="3152011" y="6153228"/>
            <a:ext cx="2076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211E1E"/>
                </a:solidFill>
              </a:rPr>
              <a:t>Strumento per la conoscenza dello sviluppo tipico e atipico e delle principali strategie di promozione dello sviluppo</a:t>
            </a:r>
            <a:endParaRPr lang="it-IT" sz="1200" dirty="0"/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7E422532-ACEF-B748-8A66-6160C594E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8546" y="7171520"/>
            <a:ext cx="1202279" cy="314232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2EA884F5-562D-AD4E-A1B6-ACA5FE42CA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172" y="7176715"/>
            <a:ext cx="602664" cy="341510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FFF16ED1-D6B5-7944-8AEF-E16316EDC0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6460" y="4186067"/>
            <a:ext cx="1257714" cy="838476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135A0CB1-E130-8A45-AA3B-F63D6DA708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3823" y="5574806"/>
            <a:ext cx="672659" cy="448439"/>
          </a:xfrm>
          <a:prstGeom prst="rect">
            <a:avLst/>
          </a:prstGeom>
        </p:spPr>
      </p:pic>
      <p:sp>
        <p:nvSpPr>
          <p:cNvPr id="72" name="Rettangolo 71">
            <a:extLst>
              <a:ext uri="{FF2B5EF4-FFF2-40B4-BE49-F238E27FC236}">
                <a16:creationId xmlns:a16="http://schemas.microsoft.com/office/drawing/2014/main" id="{42C21AE3-03D3-4D4C-B832-8F21653FD333}"/>
              </a:ext>
            </a:extLst>
          </p:cNvPr>
          <p:cNvSpPr/>
          <p:nvPr/>
        </p:nvSpPr>
        <p:spPr>
          <a:xfrm>
            <a:off x="60986" y="7236797"/>
            <a:ext cx="29336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chemeClr val="bg1"/>
                </a:solidFill>
              </a:rPr>
              <a:t>https</a:t>
            </a:r>
            <a:r>
              <a:rPr lang="it-IT" sz="1200" dirty="0">
                <a:solidFill>
                  <a:schemeClr val="bg1"/>
                </a:solidFill>
              </a:rPr>
              <a:t>://</a:t>
            </a:r>
            <a:r>
              <a:rPr lang="it-IT" sz="1200" dirty="0" err="1">
                <a:solidFill>
                  <a:schemeClr val="bg1"/>
                </a:solidFill>
              </a:rPr>
              <a:t>osservatorionazionaleautismo.iss.it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74" name="Immagine 73">
            <a:extLst>
              <a:ext uri="{FF2B5EF4-FFF2-40B4-BE49-F238E27FC236}">
                <a16:creationId xmlns:a16="http://schemas.microsoft.com/office/drawing/2014/main" id="{CD6B5B74-7CB5-A843-917E-E20964832E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2029" y="4985571"/>
            <a:ext cx="695378" cy="463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Application>Microsoft Office PowerPoint</Application>
  <PresentationFormat>Personalizzato</PresentationFormat>
  <Paragraphs>11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OssNA / ISS</dc:creator>
  <cp:lastModifiedBy>Gentile Amalia Egle</cp:lastModifiedBy>
  <cp:revision>7</cp:revision>
  <dcterms:created xsi:type="dcterms:W3CDTF">2026-02-13T12:55:21Z</dcterms:created>
  <dcterms:modified xsi:type="dcterms:W3CDTF">2026-02-13T17:38:35Z</dcterms:modified>
</cp:coreProperties>
</file>